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86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83E8-6BAE-4581-A021-7A8C2A9F6BA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FD3D7-1093-4E34-910F-B215924C2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03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D3D7-1093-4E34-910F-B215924C25B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9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7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4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9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880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32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87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4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3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8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6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35E28-10FC-44F0-A5F5-8CD81B897575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37D57-B1F3-4B8F-B770-D25AFB3ADF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1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188640"/>
            <a:ext cx="9144000" cy="6096000"/>
            <a:chOff x="0" y="188640"/>
            <a:chExt cx="9144000" cy="609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640"/>
              <a:ext cx="9144000" cy="60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1331640" y="4869160"/>
              <a:ext cx="66967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XXVIII CONGRESO NACIONAL DE LA </a:t>
              </a:r>
              <a:r>
                <a:rPr lang="es-MX" sz="2800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S.P.M</a:t>
              </a:r>
              <a:r>
                <a:rPr lang="es-MX" sz="2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 algn="ctr"/>
              <a:endParaRPr lang="es-MX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MX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 Miguel de Allende, Guanajuato 4-7 de noviembre de 2015.</a:t>
              </a:r>
              <a:endParaRPr lang="es-MX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95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Presentación en pantalla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Instituto Tecnologico de Tijuana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Licea</dc:creator>
  <cp:lastModifiedBy>Angel Licea</cp:lastModifiedBy>
  <cp:revision>1</cp:revision>
  <dcterms:created xsi:type="dcterms:W3CDTF">2015-12-02T23:30:35Z</dcterms:created>
  <dcterms:modified xsi:type="dcterms:W3CDTF">2015-12-02T23:36:37Z</dcterms:modified>
</cp:coreProperties>
</file>